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0" r:id="rId2"/>
    <p:sldId id="50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45825A-CC32-42BB-B78E-81D432B57C0F}" v="3" dt="2023-02-06T19:10:58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9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Jones" userId="b4187cd20bfc8b7b" providerId="LiveId" clId="{4B45825A-CC32-42BB-B78E-81D432B57C0F}"/>
    <pc:docChg chg="modSld">
      <pc:chgData name="Mark Jones" userId="b4187cd20bfc8b7b" providerId="LiveId" clId="{4B45825A-CC32-42BB-B78E-81D432B57C0F}" dt="2023-02-06T21:38:21.046" v="20" actId="729"/>
      <pc:docMkLst>
        <pc:docMk/>
      </pc:docMkLst>
      <pc:sldChg chg="addSp modSp mod">
        <pc:chgData name="Mark Jones" userId="b4187cd20bfc8b7b" providerId="LiveId" clId="{4B45825A-CC32-42BB-B78E-81D432B57C0F}" dt="2023-02-06T19:06:06.229" v="15" actId="1076"/>
        <pc:sldMkLst>
          <pc:docMk/>
          <pc:sldMk cId="3628672674" sldId="480"/>
        </pc:sldMkLst>
        <pc:spChg chg="add mod">
          <ac:chgData name="Mark Jones" userId="b4187cd20bfc8b7b" providerId="LiveId" clId="{4B45825A-CC32-42BB-B78E-81D432B57C0F}" dt="2023-02-06T19:06:06.229" v="15" actId="1076"/>
          <ac:spMkLst>
            <pc:docMk/>
            <pc:sldMk cId="3628672674" sldId="480"/>
            <ac:spMk id="2" creationId="{CE476136-58AB-CA4F-843A-8C1EDAE7E914}"/>
          </ac:spMkLst>
        </pc:spChg>
      </pc:sldChg>
      <pc:sldChg chg="addSp modSp mod modAnim modShow">
        <pc:chgData name="Mark Jones" userId="b4187cd20bfc8b7b" providerId="LiveId" clId="{4B45825A-CC32-42BB-B78E-81D432B57C0F}" dt="2023-02-06T21:38:21.046" v="20" actId="729"/>
        <pc:sldMkLst>
          <pc:docMk/>
          <pc:sldMk cId="4123534659" sldId="509"/>
        </pc:sldMkLst>
        <pc:picChg chg="add mod">
          <ac:chgData name="Mark Jones" userId="b4187cd20bfc8b7b" providerId="LiveId" clId="{4B45825A-CC32-42BB-B78E-81D432B57C0F}" dt="2023-02-06T19:10:51.171" v="18" actId="1076"/>
          <ac:picMkLst>
            <pc:docMk/>
            <pc:sldMk cId="4123534659" sldId="509"/>
            <ac:picMk id="3" creationId="{3301F69C-088D-C092-95DF-A768FD1C55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01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04B84-091E-EAC0-62C5-1A81E1F4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3D894-3E83-C5C3-3462-B41822C7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938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303338"/>
            <a:ext cx="74803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476136-58AB-CA4F-843A-8C1EDAE7E914}"/>
              </a:ext>
            </a:extLst>
          </p:cNvPr>
          <p:cNvSpPr txBox="1"/>
          <p:nvPr/>
        </p:nvSpPr>
        <p:spPr>
          <a:xfrm>
            <a:off x="1361661" y="437322"/>
            <a:ext cx="249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Original Plot</a:t>
            </a:r>
          </a:p>
        </p:txBody>
      </p:sp>
    </p:spTree>
    <p:extLst>
      <p:ext uri="{BB962C8B-B14F-4D97-AF65-F5344CB8AC3E}">
        <p14:creationId xmlns:p14="http://schemas.microsoft.com/office/powerpoint/2010/main" val="362867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2927"/>
            <a:ext cx="8653463" cy="627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24AED5-C7A3-18A3-5C34-A789999337F2}"/>
              </a:ext>
            </a:extLst>
          </p:cNvPr>
          <p:cNvSpPr txBox="1"/>
          <p:nvPr/>
        </p:nvSpPr>
        <p:spPr>
          <a:xfrm>
            <a:off x="178904" y="272927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Mark Jones</a:t>
            </a:r>
          </a:p>
        </p:txBody>
      </p:sp>
      <p:pic>
        <p:nvPicPr>
          <p:cNvPr id="3" name="Homework Explanation">
            <a:hlinkClick r:id="" action="ppaction://media"/>
            <a:extLst>
              <a:ext uri="{FF2B5EF4-FFF2-40B4-BE49-F238E27FC236}">
                <a16:creationId xmlns:a16="http://schemas.microsoft.com/office/drawing/2014/main" id="{3301F69C-088D-C092-95DF-A768FD1C55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037" y="5837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Widescreen</PresentationFormat>
  <Paragraphs>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Jones</dc:creator>
  <cp:lastModifiedBy>Mark Jones</cp:lastModifiedBy>
  <cp:revision>1</cp:revision>
  <dcterms:created xsi:type="dcterms:W3CDTF">2023-02-06T18:56:07Z</dcterms:created>
  <dcterms:modified xsi:type="dcterms:W3CDTF">2023-02-06T21:38:25Z</dcterms:modified>
</cp:coreProperties>
</file>